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Palatino Linotype" pitchFamily="18" charset="0"/>
      <p:regular r:id="rId9"/>
      <p:bold r:id="rId10"/>
      <p:italic r:id="rId11"/>
      <p:boldItalic r:id="rId12"/>
    </p:embeddedFont>
    <p:embeddedFont>
      <p:font typeface="Overpass Light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te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-516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-3-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5.svg"/><Relationship Id="rId5" Type="http://schemas.openxmlformats.org/officeDocument/2006/relationships/image" Target="../media/image-3-3.svg"/><Relationship Id="rId4" Type="http://schemas.openxmlformats.org/officeDocument/2006/relationships/image" Target="../media/image6.png"/><Relationship Id="rId9" Type="http://schemas.openxmlformats.org/officeDocument/2006/relationships/image" Target="../media/image-3-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8.svg"/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10" Type="http://schemas.openxmlformats.org/officeDocument/2006/relationships/image" Target="../media/image-4-10.sv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Palatino Linotype" pitchFamily="18" charset="0"/>
                <a:ea typeface="Syne Bold" pitchFamily="34" charset="-122"/>
                <a:cs typeface="Syne Bold" pitchFamily="34" charset="-120"/>
              </a:rPr>
              <a:t>Gharmitra – Your Trusted Home Assistance Platform</a:t>
            </a:r>
            <a:endParaRPr lang="en-US" sz="4450" dirty="0">
              <a:latin typeface="Palatino Linotype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Gharmitra offers a smart and intuitive solution, connecting you with reliable home service professionals instantly. Experience peace of mind with expert help at your fingertips, transforming how you manage household needs</a:t>
            </a:r>
            <a:r>
              <a:rPr lang="en-US" sz="1750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1779"/>
            <a:ext cx="42981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Problem Statement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411480" y="1778913"/>
            <a:ext cx="6710125" cy="1230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Finding skilled and trustworthy home service professionals—whether it's a plumber, electrician, carpenter, or moving assistant—can be a significant challenge. Delays and uncertainty often lead to frustration and inconvenience</a:t>
            </a:r>
            <a:r>
              <a:rPr lang="en-US" sz="12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3" y="2826425"/>
            <a:ext cx="4429363" cy="44293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6416" y="1778913"/>
            <a:ext cx="6550104" cy="1230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current system often lacks a proper booking mechanism, leading to unpredictable service times, issues with reliability, and inconsistent quality. This creates a cycle of mistrust and dissatisfaction for homeowners and renters alike.</a:t>
            </a:r>
            <a:endParaRPr lang="en-US" sz="1400" b="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16" y="2826425"/>
            <a:ext cx="4429363" cy="44293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08280" y="7665720"/>
            <a:ext cx="1722120" cy="563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17470"/>
            <a:ext cx="666095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Proposed Solution – Gharmitra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3177064"/>
            <a:ext cx="13042821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Gharmitra is a cutting-edge digital platform designed to bridge the gap between homeowners and trusted service providers. We connect you with a network of verified professionals, ensuring quality and reliability every time.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793790" y="4308158"/>
            <a:ext cx="6441996" cy="1564957"/>
          </a:xfrm>
          <a:prstGeom prst="roundRect">
            <a:avLst>
              <a:gd name="adj" fmla="val 426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60120" y="447448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22443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91089" y="4605457"/>
            <a:ext cx="214313" cy="2143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0120" y="5109448"/>
            <a:ext cx="237601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Seamless Connection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960120" y="5452705"/>
            <a:ext cx="610933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Directly link with skilled professionals.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7394496" y="4308158"/>
            <a:ext cx="6442115" cy="1564957"/>
          </a:xfrm>
          <a:prstGeom prst="roundRect">
            <a:avLst>
              <a:gd name="adj" fmla="val 426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560826" y="447448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224435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91795" y="4605457"/>
            <a:ext cx="214313" cy="2143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60826" y="510944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Quick Booking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7560826" y="5452705"/>
            <a:ext cx="610945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Schedule services efficiently.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793790" y="6031825"/>
            <a:ext cx="6441996" cy="1564957"/>
          </a:xfrm>
          <a:prstGeom prst="roundRect">
            <a:avLst>
              <a:gd name="adj" fmla="val 426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60120" y="6198156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224435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91089" y="6329124"/>
            <a:ext cx="214313" cy="21431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60120" y="6833116"/>
            <a:ext cx="212562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Transparent Pricing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960120" y="7176373"/>
            <a:ext cx="610933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No hidden fees, clear costs.</a:t>
            </a:r>
            <a:endParaRPr lang="en-US" sz="1250" dirty="0"/>
          </a:p>
        </p:txBody>
      </p:sp>
      <p:sp>
        <p:nvSpPr>
          <p:cNvPr id="20" name="Shape 14"/>
          <p:cNvSpPr/>
          <p:nvPr/>
        </p:nvSpPr>
        <p:spPr>
          <a:xfrm>
            <a:off x="7394496" y="6031825"/>
            <a:ext cx="6442115" cy="1564957"/>
          </a:xfrm>
          <a:prstGeom prst="roundRect">
            <a:avLst>
              <a:gd name="adj" fmla="val 426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7560826" y="6198156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224435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91795" y="6329124"/>
            <a:ext cx="214313" cy="21431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60826" y="683311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Verified Trust</a:t>
            </a:r>
            <a:endParaRPr lang="en-US" sz="1550" dirty="0"/>
          </a:p>
        </p:txBody>
      </p:sp>
      <p:sp>
        <p:nvSpPr>
          <p:cNvPr id="24" name="Text 17"/>
          <p:cNvSpPr/>
          <p:nvPr/>
        </p:nvSpPr>
        <p:spPr>
          <a:xfrm>
            <a:off x="7560826" y="7176373"/>
            <a:ext cx="610945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Reliable, background-checked experts.</a:t>
            </a:r>
            <a:endParaRPr lang="en-US" sz="1250" dirty="0"/>
          </a:p>
        </p:txBody>
      </p:sp>
      <p:sp>
        <p:nvSpPr>
          <p:cNvPr id="25" name="Rectangle 24"/>
          <p:cNvSpPr/>
          <p:nvPr/>
        </p:nvSpPr>
        <p:spPr>
          <a:xfrm>
            <a:off x="12877800" y="7787640"/>
            <a:ext cx="1752600" cy="44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42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186666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17125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On-Demand Service Booking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6187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Effortlessly schedule services at your convenience, anytime, anywhere.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35893" y="186666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717125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Verified &amp; Trained Professionals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56187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Access a network of highly skilled and thoroughly vetted experts.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677995" y="186666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717125"/>
            <a:ext cx="30366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Transparent Pricing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2075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Enjoy clear, upfront costs with no surprises or hidden charges.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3790" y="474130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591770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Service Tracking &amp; Updates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43651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Stay informed with real-time progress and status updates for your service.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35893" y="4741307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591770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Multiple Service Categories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43651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Find solutions for plumbing, electrical, carpentry, cleaning, and more, all in one place.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714684" y="7525227"/>
            <a:ext cx="1915716" cy="70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297" y="529114"/>
            <a:ext cx="3790831" cy="473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How It Works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63297" y="1306235"/>
            <a:ext cx="151567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663297" y="1548527"/>
            <a:ext cx="6576060" cy="1524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5" name="Text 3"/>
          <p:cNvSpPr/>
          <p:nvPr/>
        </p:nvSpPr>
        <p:spPr>
          <a:xfrm>
            <a:off x="663297" y="1654731"/>
            <a:ext cx="213979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1. Select Your Service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3297" y="1982629"/>
            <a:ext cx="657606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Browse through our extensive list of home services and choose what you need.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390924" y="1306235"/>
            <a:ext cx="151567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390924" y="1548527"/>
            <a:ext cx="6576179" cy="1524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9" name="Text 7"/>
          <p:cNvSpPr/>
          <p:nvPr/>
        </p:nvSpPr>
        <p:spPr>
          <a:xfrm>
            <a:off x="7390924" y="1654731"/>
            <a:ext cx="334875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2. Choose Date, Time &amp; Location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390924" y="1982629"/>
            <a:ext cx="6576179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Specify your preferred schedule and location with just a few taps.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663297" y="2490549"/>
            <a:ext cx="151567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663297" y="2732842"/>
            <a:ext cx="6576060" cy="1524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663297" y="2839045"/>
            <a:ext cx="225147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 Professional Arrives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663297" y="3166943"/>
            <a:ext cx="657606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 verified and skilled professional will arrive promptly to complete the job.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7390924" y="2490549"/>
            <a:ext cx="151567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390924" y="2732842"/>
            <a:ext cx="6576179" cy="1524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7" name="Text 15"/>
          <p:cNvSpPr/>
          <p:nvPr/>
        </p:nvSpPr>
        <p:spPr>
          <a:xfrm>
            <a:off x="7390924" y="2839045"/>
            <a:ext cx="231957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4. Pay Securely &amp; Rate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390924" y="3166943"/>
            <a:ext cx="6576179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Complete your payment securely and share your feedback to help us maintain quality.</a:t>
            </a:r>
            <a:endParaRPr lang="en-US" sz="11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7" y="3793927"/>
            <a:ext cx="4348758" cy="1819513"/>
          </a:xfrm>
          <a:prstGeom prst="rect">
            <a:avLst/>
          </a:prstGeom>
        </p:spPr>
      </p:pic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881" y="3793927"/>
            <a:ext cx="4348758" cy="1819513"/>
          </a:xfrm>
          <a:prstGeom prst="rect">
            <a:avLst/>
          </a:prstGeom>
        </p:spPr>
      </p:pic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844" y="3793927"/>
            <a:ext cx="4348758" cy="1819513"/>
          </a:xfrm>
          <a:prstGeom prst="rect">
            <a:avLst/>
          </a:prstGeom>
        </p:spPr>
      </p:pic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17" y="5734645"/>
            <a:ext cx="13288566" cy="181951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2633960" y="7741920"/>
            <a:ext cx="199644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84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3739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Gharmitra is revolutionizing home assistance, making it faster, easier, and more reliable than ever before. We are committed to bringing modern convenience and trust to every household.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381256"/>
            <a:ext cx="7556421" cy="3859768"/>
          </a:xfrm>
          <a:prstGeom prst="roundRect">
            <a:avLst>
              <a:gd name="adj" fmla="val 24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388876"/>
            <a:ext cx="3770590" cy="2103715"/>
          </a:xfrm>
          <a:prstGeom prst="roundRect">
            <a:avLst>
              <a:gd name="adj" fmla="val 4529"/>
            </a:avLst>
          </a:prstGeom>
          <a:solidFill>
            <a:srgbClr val="DDEEE6"/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3615690"/>
            <a:ext cx="33169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Faster &amp; Easier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6514624" y="4177070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Streamlined booking and service delivery save you time and effort.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058400" y="3388876"/>
            <a:ext cx="3770590" cy="2103715"/>
          </a:xfrm>
          <a:prstGeom prst="rect">
            <a:avLst/>
          </a:prstGeom>
          <a:solidFill>
            <a:srgbClr val="DDEEE6"/>
          </a:solidFill>
          <a:ln/>
        </p:spPr>
      </p:sp>
      <p:sp>
        <p:nvSpPr>
          <p:cNvPr id="10" name="Shape 7"/>
          <p:cNvSpPr/>
          <p:nvPr/>
        </p:nvSpPr>
        <p:spPr>
          <a:xfrm>
            <a:off x="10058400" y="3388876"/>
            <a:ext cx="30480" cy="2103715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1" name="Text 8"/>
          <p:cNvSpPr/>
          <p:nvPr/>
        </p:nvSpPr>
        <p:spPr>
          <a:xfrm>
            <a:off x="10285214" y="3615690"/>
            <a:ext cx="33169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More Reliable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285214" y="4177070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Access verified professionals who deliver consistent, high-quality service.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5492591"/>
            <a:ext cx="7541181" cy="1740813"/>
          </a:xfrm>
          <a:prstGeom prst="rect">
            <a:avLst/>
          </a:prstGeom>
          <a:solidFill>
            <a:srgbClr val="DDEEE6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7810" y="5492591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719405"/>
            <a:ext cx="481738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Modern Home Assistance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6514624" y="628078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Embrace the future of home services with Gharmitra's innovative platform.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429</Words>
  <Application>Microsoft Office PowerPoint</Application>
  <PresentationFormat>Custom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Gautami</vt:lpstr>
      <vt:lpstr>Palatino Linotype</vt:lpstr>
      <vt:lpstr>Syne Bold</vt:lpstr>
      <vt:lpstr>Overpass Light</vt:lpstr>
      <vt:lpstr>Calibri</vt:lpstr>
      <vt:lpstr>Syne Light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KIRAN M</dc:creator>
  <cp:lastModifiedBy>KIRAN M</cp:lastModifiedBy>
  <cp:revision>5</cp:revision>
  <dcterms:created xsi:type="dcterms:W3CDTF">2025-12-11T06:13:25Z</dcterms:created>
  <dcterms:modified xsi:type="dcterms:W3CDTF">2025-12-11T06:47:48Z</dcterms:modified>
</cp:coreProperties>
</file>